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9FFE9-458B-4FAF-BBFC-7C0285D29DCB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BB5CF-22FA-4BAC-BAED-D310AC9039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Взрослый называет картинки: пена,</a:t>
            </a:r>
            <a:r>
              <a:rPr lang="ru-RU" baseline="0" dirty="0" smtClean="0"/>
              <a:t> вода, мак, дыня, кофе, дуб, поле, ива, хата </a:t>
            </a:r>
            <a:r>
              <a:rPr lang="ru-RU" dirty="0" smtClean="0"/>
              <a:t>и просит ребенка запомнить.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хаты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пены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воды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</a:t>
            </a:r>
            <a:r>
              <a:rPr lang="ru-RU" baseline="0" dirty="0" err="1" smtClean="0"/>
              <a:t>отвечает:</a:t>
            </a:r>
            <a:r>
              <a:rPr lang="ru-RU" dirty="0" err="1" smtClean="0"/>
              <a:t>мака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дыни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кофе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дуба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Взрослый</a:t>
            </a:r>
            <a:r>
              <a:rPr lang="ru-RU" baseline="0" dirty="0" smtClean="0"/>
              <a:t> спрашивает: чего нет? Ребенок отвечает: </a:t>
            </a:r>
            <a:r>
              <a:rPr lang="ru-RU" dirty="0" smtClean="0"/>
              <a:t>ивы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BB5CF-22FA-4BAC-BAED-D310AC90399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000100" y="142852"/>
            <a:ext cx="729520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Назови 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че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го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нет</a:t>
            </a:r>
            <a:endParaRPr lang="ru-RU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58016" y="4857760"/>
            <a:ext cx="2285984" cy="17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428736"/>
            <a:ext cx="178595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0686"/>
          <a:stretch>
            <a:fillRect/>
          </a:stretch>
        </p:blipFill>
        <p:spPr bwMode="auto">
          <a:xfrm>
            <a:off x="0" y="1357298"/>
            <a:ext cx="9144000" cy="560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14480" y="2714620"/>
            <a:ext cx="164304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86116" y="1643050"/>
            <a:ext cx="1571604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768" y="1500174"/>
            <a:ext cx="200023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286380" y="2428868"/>
            <a:ext cx="1714512" cy="1714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2707"/>
          <a:stretch>
            <a:fillRect/>
          </a:stretch>
        </p:blipFill>
        <p:spPr bwMode="auto">
          <a:xfrm>
            <a:off x="0" y="1500174"/>
            <a:ext cx="9144000" cy="546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4286256"/>
            <a:ext cx="1785950" cy="2357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2707"/>
          <a:stretch>
            <a:fillRect/>
          </a:stretch>
        </p:blipFill>
        <p:spPr bwMode="auto">
          <a:xfrm>
            <a:off x="0" y="1500174"/>
            <a:ext cx="9144000" cy="546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08" y="5000636"/>
            <a:ext cx="2428860" cy="164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3" cstate="print"/>
          <a:srcRect t="21697"/>
          <a:stretch>
            <a:fillRect/>
          </a:stretch>
        </p:blipFill>
        <p:spPr bwMode="auto">
          <a:xfrm>
            <a:off x="0" y="1428736"/>
            <a:ext cx="9144000" cy="553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14876" y="4500570"/>
            <a:ext cx="1928826" cy="2071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128</Words>
  <PresentationFormat>Экран (4:3)</PresentationFormat>
  <Paragraphs>21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 Солнышко 001</dc:creator>
  <cp:lastModifiedBy>11school 001</cp:lastModifiedBy>
  <cp:revision>8</cp:revision>
  <dcterms:created xsi:type="dcterms:W3CDTF">2020-09-21T11:27:31Z</dcterms:created>
  <dcterms:modified xsi:type="dcterms:W3CDTF">2020-12-24T08:08:52Z</dcterms:modified>
</cp:coreProperties>
</file>